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4e243e43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4e243e43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4e243e43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e4e243e43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e243e435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e243e435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4c237534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4c237534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b8469816e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b8469816e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4e243e43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e4e243e43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4e243e43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4e243e43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4e243e43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4e243e43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e770d517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e770d517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4e243e435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e4e243e435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8469816e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8469816e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6284" r="6489" b="28797"/>
          <a:stretch/>
        </p:blipFill>
        <p:spPr>
          <a:xfrm>
            <a:off x="1040900" y="1174800"/>
            <a:ext cx="4082875" cy="3844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42983" y="0"/>
            <a:ext cx="6626517" cy="1040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SEMANA BÍBLICA 2021</a:t>
            </a:r>
            <a:endParaRPr sz="4500" b="1" dirty="0">
              <a:solidFill>
                <a:schemeClr val="accent1"/>
              </a:solidFill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572000" y="659853"/>
            <a:ext cx="4830984" cy="523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“San José, modelo de virtudes”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56926" y="4201650"/>
            <a:ext cx="1187075" cy="9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5642000" y="1100025"/>
            <a:ext cx="3427500" cy="569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Año de san José</a:t>
            </a: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246913" y="1347625"/>
            <a:ext cx="2276625" cy="34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0"/>
          <p:cNvSpPr txBox="1">
            <a:spLocks noGrp="1"/>
          </p:cNvSpPr>
          <p:nvPr>
            <p:ph type="body" idx="1"/>
          </p:nvPr>
        </p:nvSpPr>
        <p:spPr>
          <a:xfrm>
            <a:off x="637953" y="480571"/>
            <a:ext cx="8057494" cy="1281074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PARTICIPACIÓN DE ASISTENTES.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70"/>
          <p:cNvSpPr txBox="1">
            <a:spLocks noGrp="1"/>
          </p:cNvSpPr>
          <p:nvPr>
            <p:ph type="body" idx="1"/>
          </p:nvPr>
        </p:nvSpPr>
        <p:spPr>
          <a:xfrm>
            <a:off x="134074" y="1905685"/>
            <a:ext cx="8875851" cy="1446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>
                <a:latin typeface="Nunito"/>
                <a:ea typeface="Nunito"/>
                <a:cs typeface="Nunito"/>
                <a:sym typeface="Nunito"/>
              </a:rPr>
              <a:t>¿Qué cosa les ha gustado más del tema?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>
                <a:latin typeface="Nunito"/>
                <a:ea typeface="Nunito"/>
                <a:cs typeface="Nunito"/>
                <a:sym typeface="Nunito"/>
              </a:rPr>
              <a:t>¿Qué han aprendido de nuevo de estas virtudes de san José?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0" name="Google Shape;540;p70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1"/>
          <p:cNvSpPr txBox="1">
            <a:spLocks noGrp="1"/>
          </p:cNvSpPr>
          <p:nvPr>
            <p:ph type="body" idx="1"/>
          </p:nvPr>
        </p:nvSpPr>
        <p:spPr>
          <a:xfrm>
            <a:off x="761475" y="545975"/>
            <a:ext cx="7431900" cy="717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ORAMOS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6" name="Google Shape;546;p71"/>
          <p:cNvPicPr preferRelativeResize="0"/>
          <p:nvPr/>
        </p:nvPicPr>
        <p:blipFill rotWithShape="1">
          <a:blip r:embed="rId3">
            <a:alphaModFix/>
          </a:blip>
          <a:srcRect l="15868" t="4833" r="13539" b="10963"/>
          <a:stretch/>
        </p:blipFill>
        <p:spPr>
          <a:xfrm>
            <a:off x="2934525" y="1262975"/>
            <a:ext cx="2874950" cy="3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1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2"/>
          <p:cNvSpPr txBox="1">
            <a:spLocks noGrp="1"/>
          </p:cNvSpPr>
          <p:nvPr>
            <p:ph type="title"/>
          </p:nvPr>
        </p:nvSpPr>
        <p:spPr>
          <a:xfrm>
            <a:off x="1359900" y="216950"/>
            <a:ext cx="6424200" cy="705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ORACIÓN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72"/>
          <p:cNvSpPr txBox="1">
            <a:spLocks noGrp="1"/>
          </p:cNvSpPr>
          <p:nvPr>
            <p:ph type="body" idx="2"/>
          </p:nvPr>
        </p:nvSpPr>
        <p:spPr>
          <a:xfrm>
            <a:off x="339000" y="867575"/>
            <a:ext cx="8466000" cy="4132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" sz="2100" dirty="0">
                <a:latin typeface="Nunito"/>
                <a:ea typeface="Nunito"/>
                <a:cs typeface="Nunito"/>
                <a:sym typeface="Nunito"/>
              </a:rPr>
              <a:t>Oh san José, cuya protección es tan grande, tan poderosa y eficaz ante el trono de Dios, en tus manos entregamos todos nuestros intereses y deseos. Oh san José, asístenos con tu poderosa intercesión. Obtén para nosotros, de tu Divino Hijo, Nuestro Señor, todas las bendiciones espirituales que necesitamos. A fin de que, habiendo conseguido, aquí en la tierra, la ayuda de tu poder celestial, podamos ofrecer nuestra gratitud y homenaje, al Padre más Amoroso. Oh san José, nunca nos cansaremos de contemplarte con el Niño Jesús dormido en tus brazos. No nos atrevemos a acercarnos a ti mientras que el Niño reposa sobre tu corazón. Abrázalo fuertemente en nuestro nombre; y de parte nuestra, besa su fina y delicada cabecita. Luego, suplícale que nos devuelva ese beso a la hora de nuestro último suspiro. San José, patrono de los moribundos, ruega por nosotros. Amén.</a:t>
            </a:r>
            <a:endParaRPr sz="21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4" name="Google Shape;554;p72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8127700" y="216950"/>
            <a:ext cx="820025" cy="6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>
            <a:spLocks noGrp="1"/>
          </p:cNvSpPr>
          <p:nvPr>
            <p:ph type="ctrTitle"/>
          </p:nvPr>
        </p:nvSpPr>
        <p:spPr>
          <a:xfrm>
            <a:off x="239550" y="1206025"/>
            <a:ext cx="5569200" cy="2719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TEMA 4. </a:t>
            </a:r>
            <a:endParaRPr sz="30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“JOSÉ VA A EMPADRONARSE EN</a:t>
            </a:r>
            <a:endParaRPr sz="30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BELÉN, DONDE NACE JESÚS, LUEGO LO CIRCUNCIDA Y LE PONE EL NOMBRE, Y LO PRESENTA AL TEMPLO”.</a:t>
            </a:r>
            <a:endParaRPr sz="3000" b="1" dirty="0">
              <a:solidFill>
                <a:schemeClr val="dk2"/>
              </a:solidFill>
            </a:endParaRPr>
          </a:p>
        </p:txBody>
      </p:sp>
      <p:pic>
        <p:nvPicPr>
          <p:cNvPr id="480" name="Google Shape;480;p62"/>
          <p:cNvPicPr preferRelativeResize="0"/>
          <p:nvPr/>
        </p:nvPicPr>
        <p:blipFill rotWithShape="1">
          <a:blip r:embed="rId3">
            <a:alphaModFix/>
          </a:blip>
          <a:srcRect l="2005" t="1520" r="2937" b="1608"/>
          <a:stretch/>
        </p:blipFill>
        <p:spPr>
          <a:xfrm>
            <a:off x="5847450" y="730150"/>
            <a:ext cx="2859100" cy="4054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1" name="Google Shape;481;p62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45750" y="229075"/>
            <a:ext cx="831800" cy="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>
            <a:spLocks noGrp="1"/>
          </p:cNvSpPr>
          <p:nvPr>
            <p:ph type="body" idx="1"/>
          </p:nvPr>
        </p:nvSpPr>
        <p:spPr>
          <a:xfrm>
            <a:off x="731250" y="532050"/>
            <a:ext cx="7548300" cy="124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EXPERIENCIA DE NUESTRA COMUNIDAD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7" name="Google Shape;48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00" y="1650700"/>
            <a:ext cx="28862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 txBox="1">
            <a:spLocks noGrp="1"/>
          </p:cNvSpPr>
          <p:nvPr>
            <p:ph type="title"/>
          </p:nvPr>
        </p:nvSpPr>
        <p:spPr>
          <a:xfrm>
            <a:off x="2743800" y="263100"/>
            <a:ext cx="2742000" cy="678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DIÁLOGO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64"/>
          <p:cNvSpPr txBox="1">
            <a:spLocks noGrp="1"/>
          </p:cNvSpPr>
          <p:nvPr>
            <p:ph type="body" idx="1"/>
          </p:nvPr>
        </p:nvSpPr>
        <p:spPr>
          <a:xfrm>
            <a:off x="251992" y="1127050"/>
            <a:ext cx="6642000" cy="3562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¿Cumplen con las leyes o las disposiciones legales, aunque les parezcan arbitrarias o impuestas?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¿Qué sentimientos experimentan en Navidad frente al Nacimiento?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En nuestra sociedad ¿el que impone el nombre es solamente el padre o también la madre?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¿Acostumbramos a presentar a los niños al templo como hizo José con Jesús?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5" name="Google Shape;49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025" y="337475"/>
            <a:ext cx="1995399" cy="19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>
            <a:spLocks noGrp="1"/>
          </p:cNvSpPr>
          <p:nvPr>
            <p:ph type="title"/>
          </p:nvPr>
        </p:nvSpPr>
        <p:spPr>
          <a:xfrm>
            <a:off x="102075" y="336415"/>
            <a:ext cx="8931349" cy="75125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00" b="1" dirty="0">
                <a:latin typeface="Roboto"/>
                <a:ea typeface="Roboto"/>
                <a:cs typeface="Roboto"/>
                <a:sym typeface="Roboto"/>
              </a:rPr>
              <a:t>I) JOSÉ ANTE EL CENSO DE ROMA</a:t>
            </a:r>
            <a:endParaRPr sz="3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65"/>
          <p:cNvSpPr txBox="1">
            <a:spLocks noGrp="1"/>
          </p:cNvSpPr>
          <p:nvPr>
            <p:ph type="body" idx="1"/>
          </p:nvPr>
        </p:nvSpPr>
        <p:spPr>
          <a:xfrm>
            <a:off x="397750" y="1172725"/>
            <a:ext cx="83400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El relato del censo de Augusto tiene como fin dar a entender que Jesús nació en Belén, y que era ciudadano del Imperio Romano.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José tuvo que </a:t>
            </a:r>
            <a:r>
              <a:rPr lang="es" sz="2400" i="1">
                <a:latin typeface="Nunito"/>
                <a:ea typeface="Nunito"/>
                <a:cs typeface="Nunito"/>
                <a:sym typeface="Nunito"/>
              </a:rPr>
              <a:t>“subir desde Nazaret a Belén” </a:t>
            </a:r>
            <a:r>
              <a:rPr lang="es" sz="2400">
                <a:latin typeface="Nunito"/>
                <a:ea typeface="Nunito"/>
                <a:cs typeface="Nunito"/>
                <a:sym typeface="Nunito"/>
              </a:rPr>
              <a:t>para inscribir oficialmente su nombre, el nombre de su hijo Jesús </a:t>
            </a:r>
            <a:r>
              <a:rPr lang="es" sz="2400" i="1">
                <a:latin typeface="Nunito"/>
                <a:ea typeface="Nunito"/>
                <a:cs typeface="Nunito"/>
                <a:sym typeface="Nunito"/>
              </a:rPr>
              <a:t>(Jn 1, 45),</a:t>
            </a:r>
            <a:r>
              <a:rPr lang="es" sz="2400">
                <a:latin typeface="Nunito"/>
                <a:ea typeface="Nunito"/>
                <a:cs typeface="Nunito"/>
                <a:sym typeface="Nunito"/>
              </a:rPr>
              <a:t> y el nombre de su esposa María.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Jesús se hizo en todo semejante a nosotros, excepto en el pecado.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3" name="Google Shape;503;p6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88050" y="4091650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>
            <a:spLocks noGrp="1"/>
          </p:cNvSpPr>
          <p:nvPr>
            <p:ph type="title"/>
          </p:nvPr>
        </p:nvSpPr>
        <p:spPr>
          <a:xfrm>
            <a:off x="290850" y="287875"/>
            <a:ext cx="8589000" cy="1273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J) JOSÉ ANTE EL NACIMIENTO DE JESÚS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66"/>
          <p:cNvSpPr txBox="1">
            <a:spLocks noGrp="1"/>
          </p:cNvSpPr>
          <p:nvPr>
            <p:ph type="body" idx="1"/>
          </p:nvPr>
        </p:nvSpPr>
        <p:spPr>
          <a:xfrm>
            <a:off x="2908935" y="1561675"/>
            <a:ext cx="5726050" cy="3060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Habiendo llegado José y María a Belén, 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“le llegó a María la hora de dar a luz”.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José busca acogida y posada entre sus familiares y amigos, y éstos no se la dan, recordando aquel 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“vino a los suyos y los suyos no lo recibieron”.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0" name="Google Shape;510;p66"/>
          <p:cNvPicPr preferRelativeResize="0"/>
          <p:nvPr/>
        </p:nvPicPr>
        <p:blipFill rotWithShape="1">
          <a:blip r:embed="rId3">
            <a:alphaModFix/>
          </a:blip>
          <a:srcRect t="4039"/>
          <a:stretch/>
        </p:blipFill>
        <p:spPr>
          <a:xfrm>
            <a:off x="290850" y="1486550"/>
            <a:ext cx="2745675" cy="3360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1" name="Google Shape;511;p66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8035375" y="4238725"/>
            <a:ext cx="844475" cy="6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7"/>
          <p:cNvSpPr txBox="1">
            <a:spLocks noGrp="1"/>
          </p:cNvSpPr>
          <p:nvPr>
            <p:ph type="body" idx="1"/>
          </p:nvPr>
        </p:nvSpPr>
        <p:spPr>
          <a:xfrm>
            <a:off x="233675" y="322300"/>
            <a:ext cx="4505400" cy="46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Y, al no haber para ellos lugar en la posada, encontraron una cueva y allí alumbró María a Jesús.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José, con María, es testigo privilegiado del nacimiento de Jesús en este mundo, a quien acoge como hijo suyo.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José estaba en pasmo de lo que sentía decir de aquel niño, hijo suyo.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7" name="Google Shape;51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075" y="1078250"/>
            <a:ext cx="4010063" cy="257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8" name="Google Shape;518;p67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875450" y="4104025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8"/>
          <p:cNvSpPr txBox="1">
            <a:spLocks noGrp="1"/>
          </p:cNvSpPr>
          <p:nvPr>
            <p:ph type="title"/>
          </p:nvPr>
        </p:nvSpPr>
        <p:spPr>
          <a:xfrm>
            <a:off x="311000" y="312650"/>
            <a:ext cx="8402100" cy="139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K) JOSÉ CIRCUNCIDA Y PONE NOMBRE A JESÚS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68"/>
          <p:cNvSpPr txBox="1">
            <a:spLocks noGrp="1"/>
          </p:cNvSpPr>
          <p:nvPr>
            <p:ph type="body" idx="1"/>
          </p:nvPr>
        </p:nvSpPr>
        <p:spPr>
          <a:xfrm>
            <a:off x="138223" y="1531088"/>
            <a:ext cx="8574877" cy="320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A los ocho días del nacimiento, el niño tenía que ser circuncidado. Rito que llevaba a cabo la integración del nacido judío en el pueblo de la elección divina, y en su religión.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Jesús es el ideal de la nueva criatura 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(Gal 3, 11),</a:t>
            </a: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 y en este aspecto san José no aparece para nada en dicha ceremonia de circuncisión.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5" name="Google Shape;525;p68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88050" y="4104025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9"/>
          <p:cNvSpPr txBox="1">
            <a:spLocks noGrp="1"/>
          </p:cNvSpPr>
          <p:nvPr>
            <p:ph type="body" idx="1"/>
          </p:nvPr>
        </p:nvSpPr>
        <p:spPr>
          <a:xfrm>
            <a:off x="4033274" y="343803"/>
            <a:ext cx="4758525" cy="4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Efectivamente, 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“a los ocho días de nacido, José impuso al niño el nombre Jesús, tal como lo había indicado el ángel” (Mt 1, 21).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Al entrar en el templo, el anciano Simeón tomó al niño en sus brazos y dijo unas palabras proféticas y misteriosas.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1" name="Google Shape;53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970475"/>
            <a:ext cx="3904100" cy="29202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2" name="Google Shape;532;p69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00425" y="4091650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648</Words>
  <Application>Microsoft Office PowerPoint</Application>
  <PresentationFormat>Presentación en pantalla (16:9)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Nunito</vt:lpstr>
      <vt:lpstr>Roboto</vt:lpstr>
      <vt:lpstr>Shift</vt:lpstr>
      <vt:lpstr>SEMANA BÍBLICA 2021</vt:lpstr>
      <vt:lpstr>TEMA 4.  “JOSÉ VA A EMPADRONARSE EN BELÉN, DONDE NACE JESÚS, LUEGO LO CIRCUNCIDA Y LE PONE EL NOMBRE, Y LO PRESENTA AL TEMPLO”.</vt:lpstr>
      <vt:lpstr>Presentación de PowerPoint</vt:lpstr>
      <vt:lpstr>DIÁLOGO</vt:lpstr>
      <vt:lpstr>I) JOSÉ ANTE EL CENSO DE ROMA</vt:lpstr>
      <vt:lpstr>J) JOSÉ ANTE EL NACIMIENTO DE JESÚS</vt:lpstr>
      <vt:lpstr>Presentación de PowerPoint</vt:lpstr>
      <vt:lpstr>K) JOSÉ CIRCUNCIDA Y PONE NOMBRE A JESÚS</vt:lpstr>
      <vt:lpstr>Presentación de PowerPoint</vt:lpstr>
      <vt:lpstr>Presentación de PowerPoint</vt:lpstr>
      <vt:lpstr>Presentación de PowerPoint</vt:lpstr>
      <vt:lpstr>ORACIÓN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BÍBLICA 2021</dc:title>
  <dc:creator>Eduardo Michel Flores</dc:creator>
  <cp:lastModifiedBy>Eduardo Michel Flores</cp:lastModifiedBy>
  <cp:revision>6</cp:revision>
  <dcterms:modified xsi:type="dcterms:W3CDTF">2021-08-05T01:39:47Z</dcterms:modified>
</cp:coreProperties>
</file>